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0AE88-4E55-42B9-8090-C0C7F044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087089-7E91-4CD7-9D32-C2980F2E0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935FAC-3E23-4CBA-B31B-7028E023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CF4AAB-B410-4EEF-8CEA-7D0F8D35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F621C2-6E16-4D85-B5CD-0DF6973D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26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8C8E0-C6F7-4DE9-AA6A-474446BA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AFC6DF-EE66-4DF3-BD3A-26ACB4A0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F2906-8F13-44BD-BADE-F5BBFECE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65A7EC-48F2-41A2-9EC9-5981D983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AA913-C0C6-4971-B30B-B9F5E007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8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D648DB-29C9-4831-863E-E70924F5B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E58759-75D5-4F3D-8FF0-D06106BDE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4DE81-0E93-48E9-8B0F-58FE0A3D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2F0C61-4747-4881-B824-4D2F77FA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5E4D3C-EAA3-4D5D-B355-CBA99625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B77A5-FB4B-4645-9A55-8DD9B6CF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E325E-4EA6-491E-82C9-91D93D28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FCD8C-E89D-4888-8599-26551C7C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FF5617-2F67-4D09-B0B2-157A7874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87B69B-9BAB-4DCE-B6AC-6DAB7B68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89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E5328-02CC-4AAD-84A9-28AC06DB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59F648-85C8-4B37-A094-71BBFB1E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E90A64-9653-4870-B68E-D4B787CC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72670-0D3A-4201-A683-8D8939A9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A74C78-01C2-4DAD-94CC-35DF60B6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6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18978-B64D-46BC-B315-D7823444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EF057-F092-41FF-AEBE-28EB0914C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736F36-34E9-4A07-A425-3FAE21809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6AB3F2-A7C3-4DF7-B8D7-4E1927EE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61F27A-D3F3-485D-9DAD-33046329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831C47-09AF-43CD-A045-059DF770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9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B25C7-9304-4423-BB7E-005C9A49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55A1C7-B652-4946-9F31-149ABBE9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E10D71-607B-46AC-9D76-42DACAC88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EFE908-BA4C-44C4-9258-91926983D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FB6F63-0831-4173-B8EB-8F5387238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300E50-96C2-4941-AD5E-0C05C89A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E761F0-AC67-4994-8DE6-C4D9A230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14CE95-93B7-45AC-A6A3-269202A0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3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1A868-32AD-4D3E-AE62-A5EE424D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25ABF9-B6B8-4B2F-A0A6-8B6D63D4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96684F-FEFF-4128-AE3D-52CF43BC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DE2582-C4D1-49E2-BED5-EF9DE63B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B6E508-68DD-4060-A09F-8A063594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841071-36B8-4FBC-8A47-A4CC125B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ACDC4E-534F-4C70-94E1-50DF009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EF276-A4F9-4B44-BDCE-7620A359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06E03-F622-45A9-9BEC-97273349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914998-6F3D-477C-BE2A-A3916C9B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B0EBC6-707E-45FC-BE86-B25C8A5C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BCFFC2-AB59-4A66-A47A-34FEB3FE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4F894D-1ADB-46EC-847F-5D9CC9AF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6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538B2-F8E9-420C-80C4-0DEDFB2F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D009DE-00DA-42D7-8FC9-4CA64873E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9136CF-063F-4116-A32E-2BA93D77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0E495A-B5F0-4B9E-BCA5-6B24CF0C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94F15E-9783-427E-BCB6-1F359B36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D90061-8AA9-4C38-8E14-1ABA1457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9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A078E8-640B-417B-B35F-D273C0BF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BC3F48-3278-4E4F-94D5-92794727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E7C63-138B-4C67-AFC9-AA80CEE50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7695-7ED7-40CC-8009-FF4DC1A778DB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3E6DD-DECD-4D36-9D45-4CB5413FF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01CB81-7DCD-479F-80A0-6EAEC16CE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37ED-176E-4525-82C2-B7A8CBA56B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0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ECB5D87-A151-47BC-9578-69F6607170F7}"/>
              </a:ext>
            </a:extLst>
          </p:cNvPr>
          <p:cNvSpPr/>
          <p:nvPr/>
        </p:nvSpPr>
        <p:spPr>
          <a:xfrm>
            <a:off x="4258709" y="0"/>
            <a:ext cx="7933291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9DEE85-98D2-4E29-84BE-54E9A464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" y="0"/>
            <a:ext cx="4295553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6D8F59-48FA-4523-9E99-C625C956B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05" y="503445"/>
            <a:ext cx="1822499" cy="32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4B6081A-CD38-45C6-BB42-50ED6D035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30" y="797916"/>
            <a:ext cx="1822500" cy="324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61C82B-F25F-4035-BD30-129AE5CF4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96" y="3141949"/>
            <a:ext cx="1822500" cy="32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1300F96-7FEE-44F4-BD23-066D7C8A3DF8}"/>
              </a:ext>
            </a:extLst>
          </p:cNvPr>
          <p:cNvSpPr txBox="1"/>
          <p:nvPr/>
        </p:nvSpPr>
        <p:spPr>
          <a:xfrm>
            <a:off x="7774847" y="3191530"/>
            <a:ext cx="124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Sac à vrac avec pochoir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 Magie de Noël  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peint avec bâton à l’huile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Yellow gold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A06CED-5ED2-4D72-AD4A-62E40B4C0270}"/>
              </a:ext>
            </a:extLst>
          </p:cNvPr>
          <p:cNvSpPr txBox="1"/>
          <p:nvPr/>
        </p:nvSpPr>
        <p:spPr>
          <a:xfrm flipH="1">
            <a:off x="5308301" y="2178060"/>
            <a:ext cx="16387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Boîte à chaussures peinte en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Darjeeling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, effet usé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 or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, pochoir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Boules de Noël 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B1AE4E-69A4-48BC-AC94-0EA42D37D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0" y="3429000"/>
            <a:ext cx="1822501" cy="324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A0BC144-28B6-4D17-AF82-C395C87D15A1}"/>
              </a:ext>
            </a:extLst>
          </p:cNvPr>
          <p:cNvSpPr txBox="1"/>
          <p:nvPr/>
        </p:nvSpPr>
        <p:spPr>
          <a:xfrm>
            <a:off x="9283968" y="5890510"/>
            <a:ext cx="16467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Cadre ovale peint en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 Darjeeling 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et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 Trésor 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avec velours tendu. Pochoir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Magie de Noël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EFC14C-8BEB-4E6E-B7EB-4AB8A7432BA2}"/>
              </a:ext>
            </a:extLst>
          </p:cNvPr>
          <p:cNvSpPr txBox="1"/>
          <p:nvPr/>
        </p:nvSpPr>
        <p:spPr>
          <a:xfrm>
            <a:off x="5909310" y="5931369"/>
            <a:ext cx="1617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CD avec pochoir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Magie de Noël 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peint en blanc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CD2F60-D7D7-47A8-8CAE-4E1BCCD0F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02" y="367326"/>
            <a:ext cx="1822500" cy="32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D585ED1-967A-4DA6-8B69-95AAD07344BF}"/>
              </a:ext>
            </a:extLst>
          </p:cNvPr>
          <p:cNvSpPr txBox="1"/>
          <p:nvPr/>
        </p:nvSpPr>
        <p:spPr>
          <a:xfrm>
            <a:off x="10185991" y="3191530"/>
            <a:ext cx="1520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Bouteille avec pochoir </a:t>
            </a:r>
            <a:r>
              <a:rPr lang="fr-FR" sz="1100" i="1" dirty="0">
                <a:solidFill>
                  <a:schemeClr val="bg1"/>
                </a:solidFill>
                <a:latin typeface="Agency FB" panose="020B0503020202020204" pitchFamily="34" charset="0"/>
              </a:rPr>
              <a:t>Magie de Noël </a:t>
            </a:r>
            <a:r>
              <a:rPr lang="fr-FR" sz="1100" dirty="0">
                <a:solidFill>
                  <a:schemeClr val="bg1"/>
                </a:solidFill>
                <a:latin typeface="Agency FB" panose="020B0503020202020204" pitchFamily="34" charset="0"/>
              </a:rPr>
              <a:t>peint en blanc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2343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Jean-Luc Le Danvic</dc:creator>
  <cp:lastModifiedBy>Jean-Luc Le Danvic</cp:lastModifiedBy>
  <cp:revision>8</cp:revision>
  <dcterms:created xsi:type="dcterms:W3CDTF">2020-11-07T16:18:13Z</dcterms:created>
  <dcterms:modified xsi:type="dcterms:W3CDTF">2020-11-07T17:24:10Z</dcterms:modified>
</cp:coreProperties>
</file>