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F3"/>
    <a:srgbClr val="F9D7E4"/>
    <a:srgbClr val="E2D5C4"/>
    <a:srgbClr val="EAE3CB"/>
    <a:srgbClr val="A75432"/>
    <a:srgbClr val="BD6552"/>
    <a:srgbClr val="E4D7C6"/>
    <a:srgbClr val="FFFFFF"/>
    <a:srgbClr val="C8B678"/>
    <a:srgbClr val="08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254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28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6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42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1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9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2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9685-7CCF-4DAE-8E80-FEAD1F66A6E2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590C-DDA2-4FE8-B406-D834FBEF27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384728C-7710-4DEA-A162-F47BC9268D0A}"/>
              </a:ext>
            </a:extLst>
          </p:cNvPr>
          <p:cNvSpPr txBox="1"/>
          <p:nvPr/>
        </p:nvSpPr>
        <p:spPr>
          <a:xfrm>
            <a:off x="-102561" y="5224203"/>
            <a:ext cx="706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Pour cette rentrée, on met en avant notre super peinture </a:t>
            </a:r>
            <a:r>
              <a:rPr lang="fr-FR" b="1" dirty="0" err="1">
                <a:solidFill>
                  <a:schemeClr val="tx2"/>
                </a:solidFill>
              </a:rPr>
              <a:t>O’Tableau</a:t>
            </a:r>
            <a:r>
              <a:rPr lang="fr-FR" dirty="0">
                <a:solidFill>
                  <a:schemeClr val="tx2"/>
                </a:solidFill>
              </a:rPr>
              <a:t> + 3 nouveaux pochoirs que j’aurai le plaisir de vous présenter à partir </a:t>
            </a:r>
            <a:r>
              <a:rPr lang="fr-FR">
                <a:solidFill>
                  <a:schemeClr val="tx2"/>
                </a:solidFill>
              </a:rPr>
              <a:t>du 17 </a:t>
            </a:r>
            <a:r>
              <a:rPr lang="fr-FR" dirty="0">
                <a:solidFill>
                  <a:schemeClr val="tx2"/>
                </a:solidFill>
              </a:rPr>
              <a:t>septembre pour sublimer votre déco ! Et toujours plein d’astuces, de partage, de convivialité lors de nos RDV Déco ! Contactez-moi vite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F354C5-E413-4E86-8572-C82F8CE5E5AE}"/>
              </a:ext>
            </a:extLst>
          </p:cNvPr>
          <p:cNvSpPr txBox="1"/>
          <p:nvPr/>
        </p:nvSpPr>
        <p:spPr>
          <a:xfrm>
            <a:off x="0" y="856280"/>
            <a:ext cx="49480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Ca y est, c’est la reprise et ça rime avec surprises car chez Eléonore Déco, on aime vous faire plaisir !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7B944BA-BBFD-41E5-ABD2-D994C6708DE3}"/>
              </a:ext>
            </a:extLst>
          </p:cNvPr>
          <p:cNvSpPr txBox="1">
            <a:spLocks/>
          </p:cNvSpPr>
          <p:nvPr/>
        </p:nvSpPr>
        <p:spPr>
          <a:xfrm>
            <a:off x="-24845" y="0"/>
            <a:ext cx="4972915" cy="848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bg1"/>
                </a:solidFill>
                <a:latin typeface="HGMaruGothicMPRO" panose="020B0400000000000000" pitchFamily="34" charset="-128"/>
                <a:ea typeface="HGMaruGothicMPRO" panose="020B0400000000000000" pitchFamily="34" charset="-128"/>
              </a:rPr>
              <a:t>News </a:t>
            </a:r>
            <a:r>
              <a:rPr lang="fr-FR" sz="2400" b="1" dirty="0">
                <a:solidFill>
                  <a:schemeClr val="bg1"/>
                </a:solidFill>
                <a:latin typeface="HGMaruGothicMPRO" panose="020B0400000000000000" pitchFamily="34" charset="-128"/>
                <a:ea typeface="HGMaruGothicMPRO" panose="020B0400000000000000" pitchFamily="34" charset="-128"/>
              </a:rPr>
              <a:t>SEPTEMBRE</a:t>
            </a:r>
            <a:r>
              <a:rPr lang="fr-FR" sz="3200" b="1" dirty="0">
                <a:solidFill>
                  <a:schemeClr val="bg1"/>
                </a:solidFill>
                <a:latin typeface="HGMaruGothicMPRO" panose="020B0400000000000000" pitchFamily="34" charset="-128"/>
                <a:ea typeface="HGMaruGothicMPRO" panose="020B0400000000000000" pitchFamily="34" charset="-128"/>
              </a:rPr>
              <a:t> 2021</a:t>
            </a:r>
            <a:endParaRPr lang="fr-FR" sz="2800" b="1" dirty="0">
              <a:solidFill>
                <a:schemeClr val="bg1"/>
              </a:solidFill>
              <a:latin typeface="HGMaruGothicMPRO" panose="020B0400000000000000" pitchFamily="34" charset="-128"/>
              <a:ea typeface="HGMaruGothicMPRO" panose="020B0400000000000000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3FEED44-ADAB-44B2-A723-EC8F3F5782CD}"/>
              </a:ext>
            </a:extLst>
          </p:cNvPr>
          <p:cNvSpPr txBox="1"/>
          <p:nvPr/>
        </p:nvSpPr>
        <p:spPr>
          <a:xfrm>
            <a:off x="2583321" y="6450453"/>
            <a:ext cx="1752803" cy="26930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L’activité de </a:t>
            </a:r>
            <a:r>
              <a:rPr lang="fr-FR" sz="2000" dirty="0" err="1">
                <a:solidFill>
                  <a:schemeClr val="bg1"/>
                </a:solidFill>
              </a:rPr>
              <a:t>conseiller.ère</a:t>
            </a:r>
            <a:r>
              <a:rPr lang="fr-FR" sz="2000" dirty="0">
                <a:solidFill>
                  <a:schemeClr val="bg1"/>
                </a:solidFill>
              </a:rPr>
              <a:t> vous titille??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Demandez-moi, je serai ravie de vous parrainer !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284109-AE69-4BC4-8F4A-3D9BA20A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7" y="502"/>
            <a:ext cx="1929040" cy="18820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79E57A-7906-4316-8BDB-2003D6B44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46" y="1849204"/>
            <a:ext cx="2812728" cy="32988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765D67-0813-4717-9839-329E9456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422" y="1860574"/>
            <a:ext cx="2735436" cy="32988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7A70E9-4BFA-4889-895D-08E416FF5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" y="6489301"/>
            <a:ext cx="2554545" cy="25545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5A86D60-D513-4EC4-A76F-F3CFCCA15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6489301"/>
            <a:ext cx="2580141" cy="26541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C25BE02-5F37-4455-9871-83EF9BDBCE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325" r="19590"/>
          <a:stretch/>
        </p:blipFill>
        <p:spPr>
          <a:xfrm>
            <a:off x="5301858" y="1882588"/>
            <a:ext cx="1545513" cy="32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E5F64BC-1787-4048-8965-0075B230BAB5}"/>
              </a:ext>
            </a:extLst>
          </p:cNvPr>
          <p:cNvSpPr/>
          <p:nvPr/>
        </p:nvSpPr>
        <p:spPr>
          <a:xfrm>
            <a:off x="3511012" y="1184657"/>
            <a:ext cx="3346987" cy="3538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D232D1-9BE4-4D53-B2FF-01998B1517CF}"/>
              </a:ext>
            </a:extLst>
          </p:cNvPr>
          <p:cNvSpPr txBox="1"/>
          <p:nvPr/>
        </p:nvSpPr>
        <p:spPr>
          <a:xfrm>
            <a:off x="3509947" y="2097654"/>
            <a:ext cx="3441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Pour cette rentrée, je vous chouchoute avec 2 super cadeaux pour faire de superbes réalisations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Contactez-moi pour tout conseil et pour passer vos commandes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40808A-588A-4FFF-A35D-CCD5B84B1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-13937"/>
            <a:ext cx="2228996" cy="17641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A1DE153-E83E-4D4D-8BA1-4FB5481E104C}"/>
              </a:ext>
            </a:extLst>
          </p:cNvPr>
          <p:cNvSpPr txBox="1"/>
          <p:nvPr/>
        </p:nvSpPr>
        <p:spPr>
          <a:xfrm>
            <a:off x="-50651" y="4507986"/>
            <a:ext cx="3358428" cy="3770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   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Avantages hôtesses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 de remise sur le tablier Eléonore Déco à customiser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0% sur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transferts pelliculables au choix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5 à 9%  du total des ventes à choisir en produits 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ons d’achats de 15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chaque Café Déco redaté 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endParaRPr lang="fr-FR" sz="1100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algn="ctr"/>
            <a:r>
              <a:rPr lang="fr-FR" b="1" dirty="0">
                <a:solidFill>
                  <a:schemeClr val="tx2"/>
                </a:solidFill>
                <a:sym typeface="Wingdings" panose="05000000000000000000" pitchFamily="2" charset="2"/>
              </a:rPr>
              <a:t>Bloquez vite votre prochain Café Déco avec vos amies !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AD2FB-A3A1-45C0-BAAE-6E6321AC4733}"/>
              </a:ext>
            </a:extLst>
          </p:cNvPr>
          <p:cNvSpPr/>
          <p:nvPr/>
        </p:nvSpPr>
        <p:spPr>
          <a:xfrm>
            <a:off x="-39788" y="8517"/>
            <a:ext cx="4706865" cy="11759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Et plein d’avantages pour vos achats en septembre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BD69-ED33-4328-885A-3742FBAF722C}"/>
              </a:ext>
            </a:extLst>
          </p:cNvPr>
          <p:cNvSpPr/>
          <p:nvPr/>
        </p:nvSpPr>
        <p:spPr>
          <a:xfrm>
            <a:off x="-18659" y="8185164"/>
            <a:ext cx="6900791" cy="9503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Venez découvrir nos 3 </a:t>
            </a:r>
            <a:r>
              <a:rPr lang="fr-FR" sz="2400" b="1" dirty="0">
                <a:solidFill>
                  <a:schemeClr val="bg1"/>
                </a:solidFill>
              </a:rPr>
              <a:t>nouveaux pochoirs de rentrée</a:t>
            </a:r>
            <a:r>
              <a:rPr lang="fr-FR" sz="2400" dirty="0">
                <a:solidFill>
                  <a:schemeClr val="bg1"/>
                </a:solidFill>
              </a:rPr>
              <a:t>… Surprises et convivialité au RDV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A2BB2B-D0F3-4DE6-B6DE-2C2ACF96D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806"/>
            <a:ext cx="3511012" cy="35110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E2B00E-7B50-4772-9411-124EBD783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78" y="4635943"/>
            <a:ext cx="3511012" cy="3511012"/>
          </a:xfrm>
          <a:prstGeom prst="rect">
            <a:avLst/>
          </a:prstGeom>
        </p:spPr>
      </p:pic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86E55F58-40D8-435C-9793-351823AEC7D7}"/>
              </a:ext>
            </a:extLst>
          </p:cNvPr>
          <p:cNvSpPr/>
          <p:nvPr/>
        </p:nvSpPr>
        <p:spPr>
          <a:xfrm>
            <a:off x="4988601" y="3953632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D229CCB8-9E3C-4EF6-91A2-3E2D176C597B}"/>
              </a:ext>
            </a:extLst>
          </p:cNvPr>
          <p:cNvSpPr/>
          <p:nvPr/>
        </p:nvSpPr>
        <p:spPr>
          <a:xfrm rot="10800000">
            <a:off x="1103240" y="4358350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254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78788</TotalTime>
  <Words>203</Words>
  <Application>Microsoft Office PowerPoint</Application>
  <PresentationFormat>Affichage à l'écran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HGMaruGothicMPRO</vt:lpstr>
      <vt:lpstr>Arial</vt:lpstr>
      <vt:lpstr>Calibri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Spécial Confinement</dc:title>
  <dc:creator>Véronique LEROUX</dc:creator>
  <cp:lastModifiedBy>Jean-Luc Le Danvic</cp:lastModifiedBy>
  <cp:revision>100</cp:revision>
  <dcterms:created xsi:type="dcterms:W3CDTF">2020-04-01T15:48:57Z</dcterms:created>
  <dcterms:modified xsi:type="dcterms:W3CDTF">2021-09-02T15:46:57Z</dcterms:modified>
</cp:coreProperties>
</file>